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9" r:id="rId3"/>
    <p:sldId id="273" r:id="rId4"/>
    <p:sldId id="265" r:id="rId5"/>
    <p:sldId id="272" r:id="rId6"/>
    <p:sldId id="264" r:id="rId7"/>
    <p:sldId id="274" r:id="rId8"/>
    <p:sldId id="261" r:id="rId9"/>
    <p:sldId id="280" r:id="rId10"/>
    <p:sldId id="263" r:id="rId11"/>
    <p:sldId id="268" r:id="rId12"/>
    <p:sldId id="277" r:id="rId13"/>
    <p:sldId id="276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3" d="100"/>
          <a:sy n="63" d="100"/>
        </p:scale>
        <p:origin x="6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AA874-30E4-45C6-BDA6-5453529AD07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F42311-01FD-4994-BE55-71210FC3BB6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LINEAR REGRESSION</a:t>
          </a:r>
        </a:p>
      </dgm:t>
    </dgm:pt>
    <dgm:pt modelId="{88AF0679-5211-4945-84A9-092C06B412B0}" type="parTrans" cxnId="{6E5BEE51-8C06-46EE-919F-122BF4316FA4}">
      <dgm:prSet/>
      <dgm:spPr/>
      <dgm:t>
        <a:bodyPr/>
        <a:lstStyle/>
        <a:p>
          <a:endParaRPr lang="en-US"/>
        </a:p>
      </dgm:t>
    </dgm:pt>
    <dgm:pt modelId="{D13E74A9-A073-48CD-A4B3-1AB6B6522C90}" type="sibTrans" cxnId="{6E5BEE51-8C06-46EE-919F-122BF4316FA4}">
      <dgm:prSet/>
      <dgm:spPr/>
      <dgm:t>
        <a:bodyPr/>
        <a:lstStyle/>
        <a:p>
          <a:endParaRPr lang="en-US"/>
        </a:p>
      </dgm:t>
    </dgm:pt>
    <dgm:pt modelId="{9FA83175-9D9E-455C-990A-2CB0CF83C74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POLYNOMIAL REGRESSION</a:t>
          </a:r>
        </a:p>
      </dgm:t>
    </dgm:pt>
    <dgm:pt modelId="{CD4B4288-DC29-4614-88F5-7968EA8A31F2}" type="parTrans" cxnId="{72B8C9EF-C471-45AE-8624-8CECD3E0FA3F}">
      <dgm:prSet/>
      <dgm:spPr/>
      <dgm:t>
        <a:bodyPr/>
        <a:lstStyle/>
        <a:p>
          <a:endParaRPr lang="en-US"/>
        </a:p>
      </dgm:t>
    </dgm:pt>
    <dgm:pt modelId="{65D5FCF4-5995-418E-B2EA-C70567600B7C}" type="sibTrans" cxnId="{72B8C9EF-C471-45AE-8624-8CECD3E0FA3F}">
      <dgm:prSet/>
      <dgm:spPr/>
      <dgm:t>
        <a:bodyPr/>
        <a:lstStyle/>
        <a:p>
          <a:endParaRPr lang="en-US"/>
        </a:p>
      </dgm:t>
    </dgm:pt>
    <dgm:pt modelId="{EC6D61DB-6F21-4554-957A-E84E33A2A49B}" type="pres">
      <dgm:prSet presAssocID="{824AA874-30E4-45C6-BDA6-5453529AD078}" presName="diagram" presStyleCnt="0">
        <dgm:presLayoutVars>
          <dgm:dir/>
          <dgm:resizeHandles val="exact"/>
        </dgm:presLayoutVars>
      </dgm:prSet>
      <dgm:spPr/>
    </dgm:pt>
    <dgm:pt modelId="{071F98E9-FE58-463C-816B-1A49F16A3407}" type="pres">
      <dgm:prSet presAssocID="{C2F42311-01FD-4994-BE55-71210FC3BB6F}" presName="node" presStyleLbl="node1" presStyleIdx="0" presStyleCnt="2">
        <dgm:presLayoutVars>
          <dgm:bulletEnabled val="1"/>
        </dgm:presLayoutVars>
      </dgm:prSet>
      <dgm:spPr/>
    </dgm:pt>
    <dgm:pt modelId="{0F604053-9BC6-4F3F-BBEE-3368D6336AAA}" type="pres">
      <dgm:prSet presAssocID="{D13E74A9-A073-48CD-A4B3-1AB6B6522C90}" presName="sibTrans" presStyleCnt="0"/>
      <dgm:spPr/>
    </dgm:pt>
    <dgm:pt modelId="{BF7BEA96-DBE6-46B4-9978-C1F1027CFDB8}" type="pres">
      <dgm:prSet presAssocID="{9FA83175-9D9E-455C-990A-2CB0CF83C749}" presName="node" presStyleLbl="node1" presStyleIdx="1" presStyleCnt="2">
        <dgm:presLayoutVars>
          <dgm:bulletEnabled val="1"/>
        </dgm:presLayoutVars>
      </dgm:prSet>
      <dgm:spPr/>
    </dgm:pt>
  </dgm:ptLst>
  <dgm:cxnLst>
    <dgm:cxn modelId="{E693641C-2501-4BA5-A4A5-F7B7C87BB5D7}" type="presOf" srcId="{C2F42311-01FD-4994-BE55-71210FC3BB6F}" destId="{071F98E9-FE58-463C-816B-1A49F16A3407}" srcOrd="0" destOrd="0" presId="urn:microsoft.com/office/officeart/2005/8/layout/default"/>
    <dgm:cxn modelId="{FBD0D16E-1695-4E66-A746-3C5C83A95318}" type="presOf" srcId="{9FA83175-9D9E-455C-990A-2CB0CF83C749}" destId="{BF7BEA96-DBE6-46B4-9978-C1F1027CFDB8}" srcOrd="0" destOrd="0" presId="urn:microsoft.com/office/officeart/2005/8/layout/default"/>
    <dgm:cxn modelId="{6E5BEE51-8C06-46EE-919F-122BF4316FA4}" srcId="{824AA874-30E4-45C6-BDA6-5453529AD078}" destId="{C2F42311-01FD-4994-BE55-71210FC3BB6F}" srcOrd="0" destOrd="0" parTransId="{88AF0679-5211-4945-84A9-092C06B412B0}" sibTransId="{D13E74A9-A073-48CD-A4B3-1AB6B6522C90}"/>
    <dgm:cxn modelId="{72B8C9EF-C471-45AE-8624-8CECD3E0FA3F}" srcId="{824AA874-30E4-45C6-BDA6-5453529AD078}" destId="{9FA83175-9D9E-455C-990A-2CB0CF83C749}" srcOrd="1" destOrd="0" parTransId="{CD4B4288-DC29-4614-88F5-7968EA8A31F2}" sibTransId="{65D5FCF4-5995-418E-B2EA-C70567600B7C}"/>
    <dgm:cxn modelId="{C07A59F6-AFF0-416A-8144-7DF3EA365A66}" type="presOf" srcId="{824AA874-30E4-45C6-BDA6-5453529AD078}" destId="{EC6D61DB-6F21-4554-957A-E84E33A2A49B}" srcOrd="0" destOrd="0" presId="urn:microsoft.com/office/officeart/2005/8/layout/default"/>
    <dgm:cxn modelId="{6C6A5272-D6C4-43C1-8E21-1741CB6C8A24}" type="presParOf" srcId="{EC6D61DB-6F21-4554-957A-E84E33A2A49B}" destId="{071F98E9-FE58-463C-816B-1A49F16A3407}" srcOrd="0" destOrd="0" presId="urn:microsoft.com/office/officeart/2005/8/layout/default"/>
    <dgm:cxn modelId="{39B666C8-50DC-4A4D-8739-9C6D066ADF2D}" type="presParOf" srcId="{EC6D61DB-6F21-4554-957A-E84E33A2A49B}" destId="{0F604053-9BC6-4F3F-BBEE-3368D6336AAA}" srcOrd="1" destOrd="0" presId="urn:microsoft.com/office/officeart/2005/8/layout/default"/>
    <dgm:cxn modelId="{A0A9ACD5-0C87-43DD-B931-1B9409CE1E1E}" type="presParOf" srcId="{EC6D61DB-6F21-4554-957A-E84E33A2A49B}" destId="{BF7BEA96-DBE6-46B4-9978-C1F1027CFDB8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F4D5FA-E01D-4180-926F-811BECEFFD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676EBEF-0D7D-4D45-8610-6129C9D2819F}">
      <dgm:prSet/>
      <dgm:spPr/>
      <dgm:t>
        <a:bodyPr/>
        <a:lstStyle/>
        <a:p>
          <a:r>
            <a:rPr lang="en-US"/>
            <a:t>IDE Spyder</a:t>
          </a:r>
        </a:p>
      </dgm:t>
    </dgm:pt>
    <dgm:pt modelId="{F440B0CB-57A8-427F-8661-372DAC0A0750}" type="parTrans" cxnId="{D36F372C-5891-4EF5-8A7E-77E76E73C85A}">
      <dgm:prSet/>
      <dgm:spPr/>
      <dgm:t>
        <a:bodyPr/>
        <a:lstStyle/>
        <a:p>
          <a:endParaRPr lang="en-US"/>
        </a:p>
      </dgm:t>
    </dgm:pt>
    <dgm:pt modelId="{9524FEF1-D747-4DEE-AA5D-88A7825BCE06}" type="sibTrans" cxnId="{D36F372C-5891-4EF5-8A7E-77E76E73C85A}">
      <dgm:prSet/>
      <dgm:spPr/>
      <dgm:t>
        <a:bodyPr/>
        <a:lstStyle/>
        <a:p>
          <a:endParaRPr lang="en-US"/>
        </a:p>
      </dgm:t>
    </dgm:pt>
    <dgm:pt modelId="{BDF51E65-D94E-43D8-A625-E2EF16C15586}">
      <dgm:prSet/>
      <dgm:spPr/>
      <dgm:t>
        <a:bodyPr/>
        <a:lstStyle/>
        <a:p>
          <a:r>
            <a:rPr lang="en-US"/>
            <a:t>Language: Python</a:t>
          </a:r>
        </a:p>
      </dgm:t>
    </dgm:pt>
    <dgm:pt modelId="{165631A1-5333-4AAB-8149-0AFFACE22D41}" type="parTrans" cxnId="{26F6F95E-E631-49AA-8981-B886D202F10F}">
      <dgm:prSet/>
      <dgm:spPr/>
      <dgm:t>
        <a:bodyPr/>
        <a:lstStyle/>
        <a:p>
          <a:endParaRPr lang="en-US"/>
        </a:p>
      </dgm:t>
    </dgm:pt>
    <dgm:pt modelId="{72256C86-BB86-4912-B4E9-C3E24907D093}" type="sibTrans" cxnId="{26F6F95E-E631-49AA-8981-B886D202F10F}">
      <dgm:prSet/>
      <dgm:spPr/>
      <dgm:t>
        <a:bodyPr/>
        <a:lstStyle/>
        <a:p>
          <a:endParaRPr lang="en-US"/>
        </a:p>
      </dgm:t>
    </dgm:pt>
    <dgm:pt modelId="{28374BBA-5FE2-4CC3-B59A-64E35D45374A}">
      <dgm:prSet/>
      <dgm:spPr/>
      <dgm:t>
        <a:bodyPr/>
        <a:lstStyle/>
        <a:p>
          <a:r>
            <a:rPr lang="en-US"/>
            <a:t>Algorithms: Linear Regression, Polynomial Regression.</a:t>
          </a:r>
        </a:p>
      </dgm:t>
    </dgm:pt>
    <dgm:pt modelId="{407C1E45-1A21-4C1D-8B42-79FF81DB2AC5}" type="parTrans" cxnId="{0C29044C-72C2-43C4-A3AF-57090A1377F4}">
      <dgm:prSet/>
      <dgm:spPr/>
      <dgm:t>
        <a:bodyPr/>
        <a:lstStyle/>
        <a:p>
          <a:endParaRPr lang="en-US"/>
        </a:p>
      </dgm:t>
    </dgm:pt>
    <dgm:pt modelId="{68D5586B-07BB-4AE2-A5A9-202CB9855ED9}" type="sibTrans" cxnId="{0C29044C-72C2-43C4-A3AF-57090A1377F4}">
      <dgm:prSet/>
      <dgm:spPr/>
      <dgm:t>
        <a:bodyPr/>
        <a:lstStyle/>
        <a:p>
          <a:endParaRPr lang="en-US"/>
        </a:p>
      </dgm:t>
    </dgm:pt>
    <dgm:pt modelId="{A3CB0D3D-8B87-4F8F-988B-70D98289488D}">
      <dgm:prSet/>
      <dgm:spPr/>
      <dgm:t>
        <a:bodyPr/>
        <a:lstStyle/>
        <a:p>
          <a:r>
            <a:rPr lang="en-US"/>
            <a:t>Scientific Library: Anaconda</a:t>
          </a:r>
        </a:p>
      </dgm:t>
    </dgm:pt>
    <dgm:pt modelId="{D563B670-DD99-4924-B068-8B84B3BC1A88}" type="parTrans" cxnId="{50EA42D2-9F49-4F89-A8B3-D79E5ED4FE6A}">
      <dgm:prSet/>
      <dgm:spPr/>
      <dgm:t>
        <a:bodyPr/>
        <a:lstStyle/>
        <a:p>
          <a:endParaRPr lang="en-US"/>
        </a:p>
      </dgm:t>
    </dgm:pt>
    <dgm:pt modelId="{FA132B1A-B313-4FEB-9DB3-6378426CC735}" type="sibTrans" cxnId="{50EA42D2-9F49-4F89-A8B3-D79E5ED4FE6A}">
      <dgm:prSet/>
      <dgm:spPr/>
      <dgm:t>
        <a:bodyPr/>
        <a:lstStyle/>
        <a:p>
          <a:endParaRPr lang="en-US"/>
        </a:p>
      </dgm:t>
    </dgm:pt>
    <dgm:pt modelId="{6C93174F-8A40-49D3-9DBB-2F8DAC5785AB}">
      <dgm:prSet/>
      <dgm:spPr/>
      <dgm:t>
        <a:bodyPr/>
        <a:lstStyle/>
        <a:p>
          <a:r>
            <a:rPr lang="en-US"/>
            <a:t>Relative Packages: Pandas, numpy, sklearn, Matplotlib</a:t>
          </a:r>
        </a:p>
      </dgm:t>
    </dgm:pt>
    <dgm:pt modelId="{D8103124-BC72-49F0-AB6A-5E4AB5A94A49}" type="parTrans" cxnId="{5FAFE97C-4E32-4669-A8B9-EC16B6EB5313}">
      <dgm:prSet/>
      <dgm:spPr/>
      <dgm:t>
        <a:bodyPr/>
        <a:lstStyle/>
        <a:p>
          <a:endParaRPr lang="en-US"/>
        </a:p>
      </dgm:t>
    </dgm:pt>
    <dgm:pt modelId="{EABB2C39-DC00-48CE-B125-89571F420C5F}" type="sibTrans" cxnId="{5FAFE97C-4E32-4669-A8B9-EC16B6EB5313}">
      <dgm:prSet/>
      <dgm:spPr/>
      <dgm:t>
        <a:bodyPr/>
        <a:lstStyle/>
        <a:p>
          <a:endParaRPr lang="en-US"/>
        </a:p>
      </dgm:t>
    </dgm:pt>
    <dgm:pt modelId="{726695C7-4DCB-4766-9C5D-41624BBB81B4}">
      <dgm:prSet/>
      <dgm:spPr/>
      <dgm:t>
        <a:bodyPr/>
        <a:lstStyle/>
        <a:p>
          <a:r>
            <a:rPr lang="en-US"/>
            <a:t>Dataset: MS Excel- csv file</a:t>
          </a:r>
        </a:p>
      </dgm:t>
    </dgm:pt>
    <dgm:pt modelId="{E1C54FE4-C6BD-4B23-BC04-4DAE3AF0238D}" type="parTrans" cxnId="{E2F07115-20DE-400D-A1B2-C42069535B5A}">
      <dgm:prSet/>
      <dgm:spPr/>
      <dgm:t>
        <a:bodyPr/>
        <a:lstStyle/>
        <a:p>
          <a:endParaRPr lang="en-US"/>
        </a:p>
      </dgm:t>
    </dgm:pt>
    <dgm:pt modelId="{FAEEBBEA-30FB-461A-998C-0A39D7E60B1C}" type="sibTrans" cxnId="{E2F07115-20DE-400D-A1B2-C42069535B5A}">
      <dgm:prSet/>
      <dgm:spPr/>
      <dgm:t>
        <a:bodyPr/>
        <a:lstStyle/>
        <a:p>
          <a:endParaRPr lang="en-US"/>
        </a:p>
      </dgm:t>
    </dgm:pt>
    <dgm:pt modelId="{8A4EF34B-93DC-4B9E-BE57-EE6032A0C077}" type="pres">
      <dgm:prSet presAssocID="{BAF4D5FA-E01D-4180-926F-811BECEFFDDA}" presName="root" presStyleCnt="0">
        <dgm:presLayoutVars>
          <dgm:dir/>
          <dgm:resizeHandles val="exact"/>
        </dgm:presLayoutVars>
      </dgm:prSet>
      <dgm:spPr/>
    </dgm:pt>
    <dgm:pt modelId="{9BDD3C6D-4100-4205-8D28-55D1A9A6EDB9}" type="pres">
      <dgm:prSet presAssocID="{3676EBEF-0D7D-4D45-8610-6129C9D2819F}" presName="compNode" presStyleCnt="0"/>
      <dgm:spPr/>
    </dgm:pt>
    <dgm:pt modelId="{DDE51980-7817-4013-AFD7-37E32FFA1826}" type="pres">
      <dgm:prSet presAssocID="{3676EBEF-0D7D-4D45-8610-6129C9D2819F}" presName="bgRect" presStyleLbl="bgShp" presStyleIdx="0" presStyleCnt="6"/>
      <dgm:spPr/>
    </dgm:pt>
    <dgm:pt modelId="{4EDA5295-B1BF-4EEC-B4B1-4E5877F69BE1}" type="pres">
      <dgm:prSet presAssocID="{3676EBEF-0D7D-4D45-8610-6129C9D2819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D1F4CDA5-215B-4A21-BC8F-07C27C1810F8}" type="pres">
      <dgm:prSet presAssocID="{3676EBEF-0D7D-4D45-8610-6129C9D2819F}" presName="spaceRect" presStyleCnt="0"/>
      <dgm:spPr/>
    </dgm:pt>
    <dgm:pt modelId="{2F7BE7BA-2976-488C-A3B2-FD953F29C0F9}" type="pres">
      <dgm:prSet presAssocID="{3676EBEF-0D7D-4D45-8610-6129C9D2819F}" presName="parTx" presStyleLbl="revTx" presStyleIdx="0" presStyleCnt="6">
        <dgm:presLayoutVars>
          <dgm:chMax val="0"/>
          <dgm:chPref val="0"/>
        </dgm:presLayoutVars>
      </dgm:prSet>
      <dgm:spPr/>
    </dgm:pt>
    <dgm:pt modelId="{0792C4A9-C1A7-490D-B5E4-BDB5439C1792}" type="pres">
      <dgm:prSet presAssocID="{9524FEF1-D747-4DEE-AA5D-88A7825BCE06}" presName="sibTrans" presStyleCnt="0"/>
      <dgm:spPr/>
    </dgm:pt>
    <dgm:pt modelId="{0C2022A3-F616-4D4A-9363-CBF1BE506A65}" type="pres">
      <dgm:prSet presAssocID="{BDF51E65-D94E-43D8-A625-E2EF16C15586}" presName="compNode" presStyleCnt="0"/>
      <dgm:spPr/>
    </dgm:pt>
    <dgm:pt modelId="{53EF33AF-9D15-4740-BE87-A149BBD74591}" type="pres">
      <dgm:prSet presAssocID="{BDF51E65-D94E-43D8-A625-E2EF16C15586}" presName="bgRect" presStyleLbl="bgShp" presStyleIdx="1" presStyleCnt="6"/>
      <dgm:spPr/>
    </dgm:pt>
    <dgm:pt modelId="{CD5717E8-3806-4DC5-925B-28EC806B8995}" type="pres">
      <dgm:prSet presAssocID="{BDF51E65-D94E-43D8-A625-E2EF16C1558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ake"/>
        </a:ext>
      </dgm:extLst>
    </dgm:pt>
    <dgm:pt modelId="{46ADD434-EAB6-454E-9116-49423B3EB065}" type="pres">
      <dgm:prSet presAssocID="{BDF51E65-D94E-43D8-A625-E2EF16C15586}" presName="spaceRect" presStyleCnt="0"/>
      <dgm:spPr/>
    </dgm:pt>
    <dgm:pt modelId="{2275A3A7-2419-4D1B-8ECB-C170C3C9B22C}" type="pres">
      <dgm:prSet presAssocID="{BDF51E65-D94E-43D8-A625-E2EF16C15586}" presName="parTx" presStyleLbl="revTx" presStyleIdx="1" presStyleCnt="6">
        <dgm:presLayoutVars>
          <dgm:chMax val="0"/>
          <dgm:chPref val="0"/>
        </dgm:presLayoutVars>
      </dgm:prSet>
      <dgm:spPr/>
    </dgm:pt>
    <dgm:pt modelId="{223EE45B-3989-4B1F-9409-2FD584707603}" type="pres">
      <dgm:prSet presAssocID="{72256C86-BB86-4912-B4E9-C3E24907D093}" presName="sibTrans" presStyleCnt="0"/>
      <dgm:spPr/>
    </dgm:pt>
    <dgm:pt modelId="{0B74DAA9-7A34-4E2B-9031-598730EB9E63}" type="pres">
      <dgm:prSet presAssocID="{28374BBA-5FE2-4CC3-B59A-64E35D45374A}" presName="compNode" presStyleCnt="0"/>
      <dgm:spPr/>
    </dgm:pt>
    <dgm:pt modelId="{16F806C0-8B8D-41B6-B61B-5681C4E34448}" type="pres">
      <dgm:prSet presAssocID="{28374BBA-5FE2-4CC3-B59A-64E35D45374A}" presName="bgRect" presStyleLbl="bgShp" presStyleIdx="2" presStyleCnt="6"/>
      <dgm:spPr/>
    </dgm:pt>
    <dgm:pt modelId="{B57D4E3A-4438-4424-8E59-392C69380B77}" type="pres">
      <dgm:prSet presAssocID="{28374BBA-5FE2-4CC3-B59A-64E35D45374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4BBD9098-2DC9-4276-8FC1-4C4B004FED39}" type="pres">
      <dgm:prSet presAssocID="{28374BBA-5FE2-4CC3-B59A-64E35D45374A}" presName="spaceRect" presStyleCnt="0"/>
      <dgm:spPr/>
    </dgm:pt>
    <dgm:pt modelId="{33CA00E1-0566-4231-B981-10BDECC7C273}" type="pres">
      <dgm:prSet presAssocID="{28374BBA-5FE2-4CC3-B59A-64E35D45374A}" presName="parTx" presStyleLbl="revTx" presStyleIdx="2" presStyleCnt="6">
        <dgm:presLayoutVars>
          <dgm:chMax val="0"/>
          <dgm:chPref val="0"/>
        </dgm:presLayoutVars>
      </dgm:prSet>
      <dgm:spPr/>
    </dgm:pt>
    <dgm:pt modelId="{EB2A4ECA-787E-4401-8769-6128103167DE}" type="pres">
      <dgm:prSet presAssocID="{68D5586B-07BB-4AE2-A5A9-202CB9855ED9}" presName="sibTrans" presStyleCnt="0"/>
      <dgm:spPr/>
    </dgm:pt>
    <dgm:pt modelId="{4A0FF0C1-4B7D-49F1-83A6-C40BD11F21B1}" type="pres">
      <dgm:prSet presAssocID="{A3CB0D3D-8B87-4F8F-988B-70D98289488D}" presName="compNode" presStyleCnt="0"/>
      <dgm:spPr/>
    </dgm:pt>
    <dgm:pt modelId="{6F14B20E-BCC8-4B7C-8FD4-2009AFCA9C86}" type="pres">
      <dgm:prSet presAssocID="{A3CB0D3D-8B87-4F8F-988B-70D98289488D}" presName="bgRect" presStyleLbl="bgShp" presStyleIdx="3" presStyleCnt="6"/>
      <dgm:spPr/>
    </dgm:pt>
    <dgm:pt modelId="{02F37529-A47F-408A-8AE3-33205D4CFCD2}" type="pres">
      <dgm:prSet presAssocID="{A3CB0D3D-8B87-4F8F-988B-70D98289488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FED5010B-68F3-4542-813D-9411B368C8B4}" type="pres">
      <dgm:prSet presAssocID="{A3CB0D3D-8B87-4F8F-988B-70D98289488D}" presName="spaceRect" presStyleCnt="0"/>
      <dgm:spPr/>
    </dgm:pt>
    <dgm:pt modelId="{ABA96E8A-6D46-4979-91A8-F6A7F2C9C43D}" type="pres">
      <dgm:prSet presAssocID="{A3CB0D3D-8B87-4F8F-988B-70D98289488D}" presName="parTx" presStyleLbl="revTx" presStyleIdx="3" presStyleCnt="6">
        <dgm:presLayoutVars>
          <dgm:chMax val="0"/>
          <dgm:chPref val="0"/>
        </dgm:presLayoutVars>
      </dgm:prSet>
      <dgm:spPr/>
    </dgm:pt>
    <dgm:pt modelId="{07980A0F-E789-4E4B-8783-53669D345594}" type="pres">
      <dgm:prSet presAssocID="{FA132B1A-B313-4FEB-9DB3-6378426CC735}" presName="sibTrans" presStyleCnt="0"/>
      <dgm:spPr/>
    </dgm:pt>
    <dgm:pt modelId="{62447247-182F-4713-8A0C-9203B01B5819}" type="pres">
      <dgm:prSet presAssocID="{6C93174F-8A40-49D3-9DBB-2F8DAC5785AB}" presName="compNode" presStyleCnt="0"/>
      <dgm:spPr/>
    </dgm:pt>
    <dgm:pt modelId="{969BE4A3-E7FC-44B5-9450-89C35B3240E7}" type="pres">
      <dgm:prSet presAssocID="{6C93174F-8A40-49D3-9DBB-2F8DAC5785AB}" presName="bgRect" presStyleLbl="bgShp" presStyleIdx="4" presStyleCnt="6"/>
      <dgm:spPr/>
    </dgm:pt>
    <dgm:pt modelId="{C205A290-F352-4783-96F0-CB3248626C99}" type="pres">
      <dgm:prSet presAssocID="{6C93174F-8A40-49D3-9DBB-2F8DAC5785A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9F30B18F-C47C-44AB-A250-0F5054D1E3C6}" type="pres">
      <dgm:prSet presAssocID="{6C93174F-8A40-49D3-9DBB-2F8DAC5785AB}" presName="spaceRect" presStyleCnt="0"/>
      <dgm:spPr/>
    </dgm:pt>
    <dgm:pt modelId="{32AE5162-4ABE-47A7-8F03-C275E5A4A0FA}" type="pres">
      <dgm:prSet presAssocID="{6C93174F-8A40-49D3-9DBB-2F8DAC5785AB}" presName="parTx" presStyleLbl="revTx" presStyleIdx="4" presStyleCnt="6">
        <dgm:presLayoutVars>
          <dgm:chMax val="0"/>
          <dgm:chPref val="0"/>
        </dgm:presLayoutVars>
      </dgm:prSet>
      <dgm:spPr/>
    </dgm:pt>
    <dgm:pt modelId="{13E8DE94-C460-4F33-ACF7-A0F1CC88683B}" type="pres">
      <dgm:prSet presAssocID="{EABB2C39-DC00-48CE-B125-89571F420C5F}" presName="sibTrans" presStyleCnt="0"/>
      <dgm:spPr/>
    </dgm:pt>
    <dgm:pt modelId="{CDD24753-9493-4DF2-8716-7C2F94472C79}" type="pres">
      <dgm:prSet presAssocID="{726695C7-4DCB-4766-9C5D-41624BBB81B4}" presName="compNode" presStyleCnt="0"/>
      <dgm:spPr/>
    </dgm:pt>
    <dgm:pt modelId="{166F0D22-C5F6-470A-AF71-7EB9E21AA19B}" type="pres">
      <dgm:prSet presAssocID="{726695C7-4DCB-4766-9C5D-41624BBB81B4}" presName="bgRect" presStyleLbl="bgShp" presStyleIdx="5" presStyleCnt="6"/>
      <dgm:spPr/>
    </dgm:pt>
    <dgm:pt modelId="{E54C95D6-F8CE-4402-8538-DFAA2CC4F2AC}" type="pres">
      <dgm:prSet presAssocID="{726695C7-4DCB-4766-9C5D-41624BBB81B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4BDDE46-EFC8-4541-BB7F-F9AAC43C92EE}" type="pres">
      <dgm:prSet presAssocID="{726695C7-4DCB-4766-9C5D-41624BBB81B4}" presName="spaceRect" presStyleCnt="0"/>
      <dgm:spPr/>
    </dgm:pt>
    <dgm:pt modelId="{970CA9F0-3393-499C-8E42-219A23DAA3C0}" type="pres">
      <dgm:prSet presAssocID="{726695C7-4DCB-4766-9C5D-41624BBB81B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2F07115-20DE-400D-A1B2-C42069535B5A}" srcId="{BAF4D5FA-E01D-4180-926F-811BECEFFDDA}" destId="{726695C7-4DCB-4766-9C5D-41624BBB81B4}" srcOrd="5" destOrd="0" parTransId="{E1C54FE4-C6BD-4B23-BC04-4DAE3AF0238D}" sibTransId="{FAEEBBEA-30FB-461A-998C-0A39D7E60B1C}"/>
    <dgm:cxn modelId="{7D5DB717-0D6C-4642-9D95-EFA1A066736B}" type="presOf" srcId="{A3CB0D3D-8B87-4F8F-988B-70D98289488D}" destId="{ABA96E8A-6D46-4979-91A8-F6A7F2C9C43D}" srcOrd="0" destOrd="0" presId="urn:microsoft.com/office/officeart/2018/2/layout/IconVerticalSolidList"/>
    <dgm:cxn modelId="{D36F372C-5891-4EF5-8A7E-77E76E73C85A}" srcId="{BAF4D5FA-E01D-4180-926F-811BECEFFDDA}" destId="{3676EBEF-0D7D-4D45-8610-6129C9D2819F}" srcOrd="0" destOrd="0" parTransId="{F440B0CB-57A8-427F-8661-372DAC0A0750}" sibTransId="{9524FEF1-D747-4DEE-AA5D-88A7825BCE06}"/>
    <dgm:cxn modelId="{D8DF9F2C-B45E-4C87-B5E2-395F93B30501}" type="presOf" srcId="{6C93174F-8A40-49D3-9DBB-2F8DAC5785AB}" destId="{32AE5162-4ABE-47A7-8F03-C275E5A4A0FA}" srcOrd="0" destOrd="0" presId="urn:microsoft.com/office/officeart/2018/2/layout/IconVerticalSolidList"/>
    <dgm:cxn modelId="{B2152D2E-96DC-44F1-9183-8E2A19FF9FAF}" type="presOf" srcId="{726695C7-4DCB-4766-9C5D-41624BBB81B4}" destId="{970CA9F0-3393-499C-8E42-219A23DAA3C0}" srcOrd="0" destOrd="0" presId="urn:microsoft.com/office/officeart/2018/2/layout/IconVerticalSolidList"/>
    <dgm:cxn modelId="{26F6F95E-E631-49AA-8981-B886D202F10F}" srcId="{BAF4D5FA-E01D-4180-926F-811BECEFFDDA}" destId="{BDF51E65-D94E-43D8-A625-E2EF16C15586}" srcOrd="1" destOrd="0" parTransId="{165631A1-5333-4AAB-8149-0AFFACE22D41}" sibTransId="{72256C86-BB86-4912-B4E9-C3E24907D093}"/>
    <dgm:cxn modelId="{0C29044C-72C2-43C4-A3AF-57090A1377F4}" srcId="{BAF4D5FA-E01D-4180-926F-811BECEFFDDA}" destId="{28374BBA-5FE2-4CC3-B59A-64E35D45374A}" srcOrd="2" destOrd="0" parTransId="{407C1E45-1A21-4C1D-8B42-79FF81DB2AC5}" sibTransId="{68D5586B-07BB-4AE2-A5A9-202CB9855ED9}"/>
    <dgm:cxn modelId="{5FAFE97C-4E32-4669-A8B9-EC16B6EB5313}" srcId="{BAF4D5FA-E01D-4180-926F-811BECEFFDDA}" destId="{6C93174F-8A40-49D3-9DBB-2F8DAC5785AB}" srcOrd="4" destOrd="0" parTransId="{D8103124-BC72-49F0-AB6A-5E4AB5A94A49}" sibTransId="{EABB2C39-DC00-48CE-B125-89571F420C5F}"/>
    <dgm:cxn modelId="{ADE47E88-889E-494B-86B5-19B77ED8E607}" type="presOf" srcId="{BDF51E65-D94E-43D8-A625-E2EF16C15586}" destId="{2275A3A7-2419-4D1B-8ECB-C170C3C9B22C}" srcOrd="0" destOrd="0" presId="urn:microsoft.com/office/officeart/2018/2/layout/IconVerticalSolidList"/>
    <dgm:cxn modelId="{7993849B-9BF4-4C81-A574-13398F88FD0C}" type="presOf" srcId="{3676EBEF-0D7D-4D45-8610-6129C9D2819F}" destId="{2F7BE7BA-2976-488C-A3B2-FD953F29C0F9}" srcOrd="0" destOrd="0" presId="urn:microsoft.com/office/officeart/2018/2/layout/IconVerticalSolidList"/>
    <dgm:cxn modelId="{50EA42D2-9F49-4F89-A8B3-D79E5ED4FE6A}" srcId="{BAF4D5FA-E01D-4180-926F-811BECEFFDDA}" destId="{A3CB0D3D-8B87-4F8F-988B-70D98289488D}" srcOrd="3" destOrd="0" parTransId="{D563B670-DD99-4924-B068-8B84B3BC1A88}" sibTransId="{FA132B1A-B313-4FEB-9DB3-6378426CC735}"/>
    <dgm:cxn modelId="{2B2A2DE4-1CD4-40E4-92CD-D2A370120E54}" type="presOf" srcId="{28374BBA-5FE2-4CC3-B59A-64E35D45374A}" destId="{33CA00E1-0566-4231-B981-10BDECC7C273}" srcOrd="0" destOrd="0" presId="urn:microsoft.com/office/officeart/2018/2/layout/IconVerticalSolidList"/>
    <dgm:cxn modelId="{A2E7ADF5-7AC5-4627-A23C-1E03DC2F1F41}" type="presOf" srcId="{BAF4D5FA-E01D-4180-926F-811BECEFFDDA}" destId="{8A4EF34B-93DC-4B9E-BE57-EE6032A0C077}" srcOrd="0" destOrd="0" presId="urn:microsoft.com/office/officeart/2018/2/layout/IconVerticalSolidList"/>
    <dgm:cxn modelId="{D3052C64-64E1-41D4-B5D1-6A9A6EA7B3D8}" type="presParOf" srcId="{8A4EF34B-93DC-4B9E-BE57-EE6032A0C077}" destId="{9BDD3C6D-4100-4205-8D28-55D1A9A6EDB9}" srcOrd="0" destOrd="0" presId="urn:microsoft.com/office/officeart/2018/2/layout/IconVerticalSolidList"/>
    <dgm:cxn modelId="{D2CA7558-DB24-4373-B6AC-1002F0BB9363}" type="presParOf" srcId="{9BDD3C6D-4100-4205-8D28-55D1A9A6EDB9}" destId="{DDE51980-7817-4013-AFD7-37E32FFA1826}" srcOrd="0" destOrd="0" presId="urn:microsoft.com/office/officeart/2018/2/layout/IconVerticalSolidList"/>
    <dgm:cxn modelId="{03BA7FBE-737C-4730-8B71-E001AB71D383}" type="presParOf" srcId="{9BDD3C6D-4100-4205-8D28-55D1A9A6EDB9}" destId="{4EDA5295-B1BF-4EEC-B4B1-4E5877F69BE1}" srcOrd="1" destOrd="0" presId="urn:microsoft.com/office/officeart/2018/2/layout/IconVerticalSolidList"/>
    <dgm:cxn modelId="{CF94C13E-FBE1-4421-8646-02E8DE08C0ED}" type="presParOf" srcId="{9BDD3C6D-4100-4205-8D28-55D1A9A6EDB9}" destId="{D1F4CDA5-215B-4A21-BC8F-07C27C1810F8}" srcOrd="2" destOrd="0" presId="urn:microsoft.com/office/officeart/2018/2/layout/IconVerticalSolidList"/>
    <dgm:cxn modelId="{03E7FB0C-7998-4B87-83F8-219F06EE4C42}" type="presParOf" srcId="{9BDD3C6D-4100-4205-8D28-55D1A9A6EDB9}" destId="{2F7BE7BA-2976-488C-A3B2-FD953F29C0F9}" srcOrd="3" destOrd="0" presId="urn:microsoft.com/office/officeart/2018/2/layout/IconVerticalSolidList"/>
    <dgm:cxn modelId="{E75D4DC5-005F-4609-B84E-48F03AACF9D3}" type="presParOf" srcId="{8A4EF34B-93DC-4B9E-BE57-EE6032A0C077}" destId="{0792C4A9-C1A7-490D-B5E4-BDB5439C1792}" srcOrd="1" destOrd="0" presId="urn:microsoft.com/office/officeart/2018/2/layout/IconVerticalSolidList"/>
    <dgm:cxn modelId="{47D1FD12-2CB1-4E40-9F59-54DEA4A72596}" type="presParOf" srcId="{8A4EF34B-93DC-4B9E-BE57-EE6032A0C077}" destId="{0C2022A3-F616-4D4A-9363-CBF1BE506A65}" srcOrd="2" destOrd="0" presId="urn:microsoft.com/office/officeart/2018/2/layout/IconVerticalSolidList"/>
    <dgm:cxn modelId="{97D18772-0492-4703-8DE1-4B517A114619}" type="presParOf" srcId="{0C2022A3-F616-4D4A-9363-CBF1BE506A65}" destId="{53EF33AF-9D15-4740-BE87-A149BBD74591}" srcOrd="0" destOrd="0" presId="urn:microsoft.com/office/officeart/2018/2/layout/IconVerticalSolidList"/>
    <dgm:cxn modelId="{7ABADF9E-F442-43BF-AF04-78DB72FE36E7}" type="presParOf" srcId="{0C2022A3-F616-4D4A-9363-CBF1BE506A65}" destId="{CD5717E8-3806-4DC5-925B-28EC806B8995}" srcOrd="1" destOrd="0" presId="urn:microsoft.com/office/officeart/2018/2/layout/IconVerticalSolidList"/>
    <dgm:cxn modelId="{0F8C4E4B-CE50-4E32-BB6C-136E44D0607E}" type="presParOf" srcId="{0C2022A3-F616-4D4A-9363-CBF1BE506A65}" destId="{46ADD434-EAB6-454E-9116-49423B3EB065}" srcOrd="2" destOrd="0" presId="urn:microsoft.com/office/officeart/2018/2/layout/IconVerticalSolidList"/>
    <dgm:cxn modelId="{AE7CA969-D997-41C7-A0A2-8263A78CFC21}" type="presParOf" srcId="{0C2022A3-F616-4D4A-9363-CBF1BE506A65}" destId="{2275A3A7-2419-4D1B-8ECB-C170C3C9B22C}" srcOrd="3" destOrd="0" presId="urn:microsoft.com/office/officeart/2018/2/layout/IconVerticalSolidList"/>
    <dgm:cxn modelId="{5CE23F7D-9FC6-4462-99E8-CC34C0409E1E}" type="presParOf" srcId="{8A4EF34B-93DC-4B9E-BE57-EE6032A0C077}" destId="{223EE45B-3989-4B1F-9409-2FD584707603}" srcOrd="3" destOrd="0" presId="urn:microsoft.com/office/officeart/2018/2/layout/IconVerticalSolidList"/>
    <dgm:cxn modelId="{0AF87951-F6C5-4AD7-BB37-5676D37E5144}" type="presParOf" srcId="{8A4EF34B-93DC-4B9E-BE57-EE6032A0C077}" destId="{0B74DAA9-7A34-4E2B-9031-598730EB9E63}" srcOrd="4" destOrd="0" presId="urn:microsoft.com/office/officeart/2018/2/layout/IconVerticalSolidList"/>
    <dgm:cxn modelId="{4221047A-724A-4DAC-A733-AE7CC2A85576}" type="presParOf" srcId="{0B74DAA9-7A34-4E2B-9031-598730EB9E63}" destId="{16F806C0-8B8D-41B6-B61B-5681C4E34448}" srcOrd="0" destOrd="0" presId="urn:microsoft.com/office/officeart/2018/2/layout/IconVerticalSolidList"/>
    <dgm:cxn modelId="{94F4D949-2455-454B-BB01-D023584390B2}" type="presParOf" srcId="{0B74DAA9-7A34-4E2B-9031-598730EB9E63}" destId="{B57D4E3A-4438-4424-8E59-392C69380B77}" srcOrd="1" destOrd="0" presId="urn:microsoft.com/office/officeart/2018/2/layout/IconVerticalSolidList"/>
    <dgm:cxn modelId="{9F141D95-E90C-4765-8EC0-1A08CF2868E0}" type="presParOf" srcId="{0B74DAA9-7A34-4E2B-9031-598730EB9E63}" destId="{4BBD9098-2DC9-4276-8FC1-4C4B004FED39}" srcOrd="2" destOrd="0" presId="urn:microsoft.com/office/officeart/2018/2/layout/IconVerticalSolidList"/>
    <dgm:cxn modelId="{4C84D919-3D1A-417B-9FD0-1BFC3F9D7BAC}" type="presParOf" srcId="{0B74DAA9-7A34-4E2B-9031-598730EB9E63}" destId="{33CA00E1-0566-4231-B981-10BDECC7C273}" srcOrd="3" destOrd="0" presId="urn:microsoft.com/office/officeart/2018/2/layout/IconVerticalSolidList"/>
    <dgm:cxn modelId="{274C7D39-7CEE-4331-B70B-DED99C2E8D4A}" type="presParOf" srcId="{8A4EF34B-93DC-4B9E-BE57-EE6032A0C077}" destId="{EB2A4ECA-787E-4401-8769-6128103167DE}" srcOrd="5" destOrd="0" presId="urn:microsoft.com/office/officeart/2018/2/layout/IconVerticalSolidList"/>
    <dgm:cxn modelId="{A93CE0ED-2C2C-4ABF-8DFB-517B26A1245E}" type="presParOf" srcId="{8A4EF34B-93DC-4B9E-BE57-EE6032A0C077}" destId="{4A0FF0C1-4B7D-49F1-83A6-C40BD11F21B1}" srcOrd="6" destOrd="0" presId="urn:microsoft.com/office/officeart/2018/2/layout/IconVerticalSolidList"/>
    <dgm:cxn modelId="{3C73802C-68CB-4986-ACD9-FC0EBB5B7244}" type="presParOf" srcId="{4A0FF0C1-4B7D-49F1-83A6-C40BD11F21B1}" destId="{6F14B20E-BCC8-4B7C-8FD4-2009AFCA9C86}" srcOrd="0" destOrd="0" presId="urn:microsoft.com/office/officeart/2018/2/layout/IconVerticalSolidList"/>
    <dgm:cxn modelId="{380F2FFE-4B70-453F-B0A8-10313BF4C3B1}" type="presParOf" srcId="{4A0FF0C1-4B7D-49F1-83A6-C40BD11F21B1}" destId="{02F37529-A47F-408A-8AE3-33205D4CFCD2}" srcOrd="1" destOrd="0" presId="urn:microsoft.com/office/officeart/2018/2/layout/IconVerticalSolidList"/>
    <dgm:cxn modelId="{5E2D5858-A37F-44B4-ABCC-C62D95B3623D}" type="presParOf" srcId="{4A0FF0C1-4B7D-49F1-83A6-C40BD11F21B1}" destId="{FED5010B-68F3-4542-813D-9411B368C8B4}" srcOrd="2" destOrd="0" presId="urn:microsoft.com/office/officeart/2018/2/layout/IconVerticalSolidList"/>
    <dgm:cxn modelId="{9DF26F55-2F13-4A78-B266-FAD6CB64FF7D}" type="presParOf" srcId="{4A0FF0C1-4B7D-49F1-83A6-C40BD11F21B1}" destId="{ABA96E8A-6D46-4979-91A8-F6A7F2C9C43D}" srcOrd="3" destOrd="0" presId="urn:microsoft.com/office/officeart/2018/2/layout/IconVerticalSolidList"/>
    <dgm:cxn modelId="{222CD11F-E069-413A-BC8D-A81F7C336205}" type="presParOf" srcId="{8A4EF34B-93DC-4B9E-BE57-EE6032A0C077}" destId="{07980A0F-E789-4E4B-8783-53669D345594}" srcOrd="7" destOrd="0" presId="urn:microsoft.com/office/officeart/2018/2/layout/IconVerticalSolidList"/>
    <dgm:cxn modelId="{29ACE02E-E769-4683-AF2F-6254CC762F2F}" type="presParOf" srcId="{8A4EF34B-93DC-4B9E-BE57-EE6032A0C077}" destId="{62447247-182F-4713-8A0C-9203B01B5819}" srcOrd="8" destOrd="0" presId="urn:microsoft.com/office/officeart/2018/2/layout/IconVerticalSolidList"/>
    <dgm:cxn modelId="{2F7EC07C-EE2A-420D-8E9D-91490DE0B1EC}" type="presParOf" srcId="{62447247-182F-4713-8A0C-9203B01B5819}" destId="{969BE4A3-E7FC-44B5-9450-89C35B3240E7}" srcOrd="0" destOrd="0" presId="urn:microsoft.com/office/officeart/2018/2/layout/IconVerticalSolidList"/>
    <dgm:cxn modelId="{F0F05E67-0911-4D3B-878D-B0939536D140}" type="presParOf" srcId="{62447247-182F-4713-8A0C-9203B01B5819}" destId="{C205A290-F352-4783-96F0-CB3248626C99}" srcOrd="1" destOrd="0" presId="urn:microsoft.com/office/officeart/2018/2/layout/IconVerticalSolidList"/>
    <dgm:cxn modelId="{80E950A2-19DD-4ED3-BF24-BD8540821FFD}" type="presParOf" srcId="{62447247-182F-4713-8A0C-9203B01B5819}" destId="{9F30B18F-C47C-44AB-A250-0F5054D1E3C6}" srcOrd="2" destOrd="0" presId="urn:microsoft.com/office/officeart/2018/2/layout/IconVerticalSolidList"/>
    <dgm:cxn modelId="{0421997F-7D76-4852-83DA-0A39A3170DC6}" type="presParOf" srcId="{62447247-182F-4713-8A0C-9203B01B5819}" destId="{32AE5162-4ABE-47A7-8F03-C275E5A4A0FA}" srcOrd="3" destOrd="0" presId="urn:microsoft.com/office/officeart/2018/2/layout/IconVerticalSolidList"/>
    <dgm:cxn modelId="{C6728410-CDCB-42C5-AF64-A9EFE953938C}" type="presParOf" srcId="{8A4EF34B-93DC-4B9E-BE57-EE6032A0C077}" destId="{13E8DE94-C460-4F33-ACF7-A0F1CC88683B}" srcOrd="9" destOrd="0" presId="urn:microsoft.com/office/officeart/2018/2/layout/IconVerticalSolidList"/>
    <dgm:cxn modelId="{ECDCC489-E0E1-421D-9A12-5D84C16FB1B4}" type="presParOf" srcId="{8A4EF34B-93DC-4B9E-BE57-EE6032A0C077}" destId="{CDD24753-9493-4DF2-8716-7C2F94472C79}" srcOrd="10" destOrd="0" presId="urn:microsoft.com/office/officeart/2018/2/layout/IconVerticalSolidList"/>
    <dgm:cxn modelId="{BA6A6F57-B482-4C0F-80DD-2863C3CC1535}" type="presParOf" srcId="{CDD24753-9493-4DF2-8716-7C2F94472C79}" destId="{166F0D22-C5F6-470A-AF71-7EB9E21AA19B}" srcOrd="0" destOrd="0" presId="urn:microsoft.com/office/officeart/2018/2/layout/IconVerticalSolidList"/>
    <dgm:cxn modelId="{C9C9F9A6-A126-4538-9250-E572882A5EEC}" type="presParOf" srcId="{CDD24753-9493-4DF2-8716-7C2F94472C79}" destId="{E54C95D6-F8CE-4402-8538-DFAA2CC4F2AC}" srcOrd="1" destOrd="0" presId="urn:microsoft.com/office/officeart/2018/2/layout/IconVerticalSolidList"/>
    <dgm:cxn modelId="{B9983725-18E8-4103-A11A-96FD46EC9DB5}" type="presParOf" srcId="{CDD24753-9493-4DF2-8716-7C2F94472C79}" destId="{64BDDE46-EFC8-4541-BB7F-F9AAC43C92EE}" srcOrd="2" destOrd="0" presId="urn:microsoft.com/office/officeart/2018/2/layout/IconVerticalSolidList"/>
    <dgm:cxn modelId="{68215A4B-2F0F-48C9-BCFC-8ADB199B6433}" type="presParOf" srcId="{CDD24753-9493-4DF2-8716-7C2F94472C79}" destId="{970CA9F0-3393-499C-8E42-219A23DAA3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B40163-F0C2-4467-8F47-F375EDF051D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07E140B-ADA5-40EF-8D87-90ED7126492A}">
      <dgm:prSet/>
      <dgm:spPr/>
      <dgm:t>
        <a:bodyPr/>
        <a:lstStyle/>
        <a:p>
          <a:r>
            <a:rPr lang="en-US"/>
            <a:t>Polynomial Regression is better fit for the dataset as compared to Linear Regression.</a:t>
          </a:r>
        </a:p>
      </dgm:t>
    </dgm:pt>
    <dgm:pt modelId="{CC5B9331-0ABB-48E7-9169-C84299CCD8A2}" type="parTrans" cxnId="{E8820C1D-D7DD-4D7D-96AE-9448CEE6F60F}">
      <dgm:prSet/>
      <dgm:spPr/>
      <dgm:t>
        <a:bodyPr/>
        <a:lstStyle/>
        <a:p>
          <a:endParaRPr lang="en-US"/>
        </a:p>
      </dgm:t>
    </dgm:pt>
    <dgm:pt modelId="{983219BD-19C1-440A-9F29-461E0DBB7C6B}" type="sibTrans" cxnId="{E8820C1D-D7DD-4D7D-96AE-9448CEE6F60F}">
      <dgm:prSet/>
      <dgm:spPr/>
      <dgm:t>
        <a:bodyPr/>
        <a:lstStyle/>
        <a:p>
          <a:endParaRPr lang="en-US"/>
        </a:p>
      </dgm:t>
    </dgm:pt>
    <dgm:pt modelId="{EDC4A928-962A-4D49-A79D-FD36D5C59200}">
      <dgm:prSet/>
      <dgm:spPr/>
      <dgm:t>
        <a:bodyPr/>
        <a:lstStyle/>
        <a:p>
          <a:r>
            <a:rPr lang="en-US"/>
            <a:t>Result obtained closely at Degree 5.</a:t>
          </a:r>
        </a:p>
      </dgm:t>
    </dgm:pt>
    <dgm:pt modelId="{AE4509BD-20E4-4D63-9B10-C4D76012C637}" type="parTrans" cxnId="{34F9EB87-5C69-438F-812F-5D770CDCB577}">
      <dgm:prSet/>
      <dgm:spPr/>
      <dgm:t>
        <a:bodyPr/>
        <a:lstStyle/>
        <a:p>
          <a:endParaRPr lang="en-US"/>
        </a:p>
      </dgm:t>
    </dgm:pt>
    <dgm:pt modelId="{A9636153-DFFA-4617-A43C-A26646FF1C1E}" type="sibTrans" cxnId="{34F9EB87-5C69-438F-812F-5D770CDCB577}">
      <dgm:prSet/>
      <dgm:spPr/>
      <dgm:t>
        <a:bodyPr/>
        <a:lstStyle/>
        <a:p>
          <a:endParaRPr lang="en-US"/>
        </a:p>
      </dgm:t>
    </dgm:pt>
    <dgm:pt modelId="{E9D17366-E8CE-41F0-A118-D87E7D87110E}" type="pres">
      <dgm:prSet presAssocID="{46B40163-F0C2-4467-8F47-F375EDF051D1}" presName="root" presStyleCnt="0">
        <dgm:presLayoutVars>
          <dgm:dir/>
          <dgm:resizeHandles val="exact"/>
        </dgm:presLayoutVars>
      </dgm:prSet>
      <dgm:spPr/>
    </dgm:pt>
    <dgm:pt modelId="{07B0F932-8C92-4FD5-AA75-1FB91E306932}" type="pres">
      <dgm:prSet presAssocID="{907E140B-ADA5-40EF-8D87-90ED7126492A}" presName="compNode" presStyleCnt="0"/>
      <dgm:spPr/>
    </dgm:pt>
    <dgm:pt modelId="{3C745C04-64AE-4648-87B3-74F89263049D}" type="pres">
      <dgm:prSet presAssocID="{907E140B-ADA5-40EF-8D87-90ED7126492A}" presName="bgRect" presStyleLbl="bgShp" presStyleIdx="0" presStyleCnt="2"/>
      <dgm:spPr/>
    </dgm:pt>
    <dgm:pt modelId="{1A9FB4D1-787B-4134-8711-39E41FAEFE83}" type="pres">
      <dgm:prSet presAssocID="{907E140B-ADA5-40EF-8D87-90ED7126492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C497357-A024-4E9D-8C5D-B5F5AFF73642}" type="pres">
      <dgm:prSet presAssocID="{907E140B-ADA5-40EF-8D87-90ED7126492A}" presName="spaceRect" presStyleCnt="0"/>
      <dgm:spPr/>
    </dgm:pt>
    <dgm:pt modelId="{F5E61A71-CFB6-4ED9-A5C2-01D04C9949D7}" type="pres">
      <dgm:prSet presAssocID="{907E140B-ADA5-40EF-8D87-90ED7126492A}" presName="parTx" presStyleLbl="revTx" presStyleIdx="0" presStyleCnt="2">
        <dgm:presLayoutVars>
          <dgm:chMax val="0"/>
          <dgm:chPref val="0"/>
        </dgm:presLayoutVars>
      </dgm:prSet>
      <dgm:spPr/>
    </dgm:pt>
    <dgm:pt modelId="{5CF037E4-BE04-43FB-A222-F2B3DB917389}" type="pres">
      <dgm:prSet presAssocID="{983219BD-19C1-440A-9F29-461E0DBB7C6B}" presName="sibTrans" presStyleCnt="0"/>
      <dgm:spPr/>
    </dgm:pt>
    <dgm:pt modelId="{6134CBB4-65D7-45B2-9DF9-14E4E464CF00}" type="pres">
      <dgm:prSet presAssocID="{EDC4A928-962A-4D49-A79D-FD36D5C59200}" presName="compNode" presStyleCnt="0"/>
      <dgm:spPr/>
    </dgm:pt>
    <dgm:pt modelId="{4F4AE766-C356-4D46-9F14-34C20C8E4230}" type="pres">
      <dgm:prSet presAssocID="{EDC4A928-962A-4D49-A79D-FD36D5C59200}" presName="bgRect" presStyleLbl="bgShp" presStyleIdx="1" presStyleCnt="2"/>
      <dgm:spPr/>
    </dgm:pt>
    <dgm:pt modelId="{747AADF5-7FA6-460A-A681-0CA79B86C3C3}" type="pres">
      <dgm:prSet presAssocID="{EDC4A928-962A-4D49-A79D-FD36D5C5920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373D31F-F83D-4729-B362-56A49C560B0F}" type="pres">
      <dgm:prSet presAssocID="{EDC4A928-962A-4D49-A79D-FD36D5C59200}" presName="spaceRect" presStyleCnt="0"/>
      <dgm:spPr/>
    </dgm:pt>
    <dgm:pt modelId="{D85FCD97-5A2C-4BDA-A840-3DA750EB6BD2}" type="pres">
      <dgm:prSet presAssocID="{EDC4A928-962A-4D49-A79D-FD36D5C5920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360A708-C353-4C21-89F3-94FEFE61C510}" type="presOf" srcId="{907E140B-ADA5-40EF-8D87-90ED7126492A}" destId="{F5E61A71-CFB6-4ED9-A5C2-01D04C9949D7}" srcOrd="0" destOrd="0" presId="urn:microsoft.com/office/officeart/2018/2/layout/IconVerticalSolidList"/>
    <dgm:cxn modelId="{E8820C1D-D7DD-4D7D-96AE-9448CEE6F60F}" srcId="{46B40163-F0C2-4467-8F47-F375EDF051D1}" destId="{907E140B-ADA5-40EF-8D87-90ED7126492A}" srcOrd="0" destOrd="0" parTransId="{CC5B9331-0ABB-48E7-9169-C84299CCD8A2}" sibTransId="{983219BD-19C1-440A-9F29-461E0DBB7C6B}"/>
    <dgm:cxn modelId="{7EA63086-858A-4F87-A234-B5803D0E5939}" type="presOf" srcId="{EDC4A928-962A-4D49-A79D-FD36D5C59200}" destId="{D85FCD97-5A2C-4BDA-A840-3DA750EB6BD2}" srcOrd="0" destOrd="0" presId="urn:microsoft.com/office/officeart/2018/2/layout/IconVerticalSolidList"/>
    <dgm:cxn modelId="{34F9EB87-5C69-438F-812F-5D770CDCB577}" srcId="{46B40163-F0C2-4467-8F47-F375EDF051D1}" destId="{EDC4A928-962A-4D49-A79D-FD36D5C59200}" srcOrd="1" destOrd="0" parTransId="{AE4509BD-20E4-4D63-9B10-C4D76012C637}" sibTransId="{A9636153-DFFA-4617-A43C-A26646FF1C1E}"/>
    <dgm:cxn modelId="{23A3D1C1-4B10-4EB1-ADE5-E7B1C48FC2C0}" type="presOf" srcId="{46B40163-F0C2-4467-8F47-F375EDF051D1}" destId="{E9D17366-E8CE-41F0-A118-D87E7D87110E}" srcOrd="0" destOrd="0" presId="urn:microsoft.com/office/officeart/2018/2/layout/IconVerticalSolidList"/>
    <dgm:cxn modelId="{A92D0FFA-0FDD-438F-AF9C-126EA165B630}" type="presParOf" srcId="{E9D17366-E8CE-41F0-A118-D87E7D87110E}" destId="{07B0F932-8C92-4FD5-AA75-1FB91E306932}" srcOrd="0" destOrd="0" presId="urn:microsoft.com/office/officeart/2018/2/layout/IconVerticalSolidList"/>
    <dgm:cxn modelId="{CDBAB7C6-56B5-4CD9-A294-0DF11CD692C1}" type="presParOf" srcId="{07B0F932-8C92-4FD5-AA75-1FB91E306932}" destId="{3C745C04-64AE-4648-87B3-74F89263049D}" srcOrd="0" destOrd="0" presId="urn:microsoft.com/office/officeart/2018/2/layout/IconVerticalSolidList"/>
    <dgm:cxn modelId="{74587235-DA97-466D-9AB3-89AD41416A6A}" type="presParOf" srcId="{07B0F932-8C92-4FD5-AA75-1FB91E306932}" destId="{1A9FB4D1-787B-4134-8711-39E41FAEFE83}" srcOrd="1" destOrd="0" presId="urn:microsoft.com/office/officeart/2018/2/layout/IconVerticalSolidList"/>
    <dgm:cxn modelId="{5A3463B5-CE8E-4CAF-9783-E3B84CCD09AC}" type="presParOf" srcId="{07B0F932-8C92-4FD5-AA75-1FB91E306932}" destId="{6C497357-A024-4E9D-8C5D-B5F5AFF73642}" srcOrd="2" destOrd="0" presId="urn:microsoft.com/office/officeart/2018/2/layout/IconVerticalSolidList"/>
    <dgm:cxn modelId="{39D6FF95-2DC4-477F-9D42-D753C61F0910}" type="presParOf" srcId="{07B0F932-8C92-4FD5-AA75-1FB91E306932}" destId="{F5E61A71-CFB6-4ED9-A5C2-01D04C9949D7}" srcOrd="3" destOrd="0" presId="urn:microsoft.com/office/officeart/2018/2/layout/IconVerticalSolidList"/>
    <dgm:cxn modelId="{85F117C1-2132-4E8D-8291-708AF78CF2C2}" type="presParOf" srcId="{E9D17366-E8CE-41F0-A118-D87E7D87110E}" destId="{5CF037E4-BE04-43FB-A222-F2B3DB917389}" srcOrd="1" destOrd="0" presId="urn:microsoft.com/office/officeart/2018/2/layout/IconVerticalSolidList"/>
    <dgm:cxn modelId="{497B3C8B-87B4-4178-BF3C-6AED929FB110}" type="presParOf" srcId="{E9D17366-E8CE-41F0-A118-D87E7D87110E}" destId="{6134CBB4-65D7-45B2-9DF9-14E4E464CF00}" srcOrd="2" destOrd="0" presId="urn:microsoft.com/office/officeart/2018/2/layout/IconVerticalSolidList"/>
    <dgm:cxn modelId="{630DDE9E-865B-408C-89CC-F0118B6870B0}" type="presParOf" srcId="{6134CBB4-65D7-45B2-9DF9-14E4E464CF00}" destId="{4F4AE766-C356-4D46-9F14-34C20C8E4230}" srcOrd="0" destOrd="0" presId="urn:microsoft.com/office/officeart/2018/2/layout/IconVerticalSolidList"/>
    <dgm:cxn modelId="{0035CB69-7199-4984-9C2E-3871211F56C9}" type="presParOf" srcId="{6134CBB4-65D7-45B2-9DF9-14E4E464CF00}" destId="{747AADF5-7FA6-460A-A681-0CA79B86C3C3}" srcOrd="1" destOrd="0" presId="urn:microsoft.com/office/officeart/2018/2/layout/IconVerticalSolidList"/>
    <dgm:cxn modelId="{AEC1E869-4A02-4062-9325-2BD5C5F33FB1}" type="presParOf" srcId="{6134CBB4-65D7-45B2-9DF9-14E4E464CF00}" destId="{A373D31F-F83D-4729-B362-56A49C560B0F}" srcOrd="2" destOrd="0" presId="urn:microsoft.com/office/officeart/2018/2/layout/IconVerticalSolidList"/>
    <dgm:cxn modelId="{B3D0AC34-9B15-4427-AEAE-8A923071E4A1}" type="presParOf" srcId="{6134CBB4-65D7-45B2-9DF9-14E4E464CF00}" destId="{D85FCD97-5A2C-4BDA-A840-3DA750EB6B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F98E9-FE58-463C-816B-1A49F16A3407}">
      <dsp:nvSpPr>
        <dsp:cNvPr id="0" name=""/>
        <dsp:cNvSpPr/>
      </dsp:nvSpPr>
      <dsp:spPr>
        <a:xfrm>
          <a:off x="948853" y="181"/>
          <a:ext cx="4350692" cy="26104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LINEAR REGRESSION</a:t>
          </a:r>
        </a:p>
      </dsp:txBody>
      <dsp:txXfrm>
        <a:off x="948853" y="181"/>
        <a:ext cx="4350692" cy="2610415"/>
      </dsp:txXfrm>
    </dsp:sp>
    <dsp:sp modelId="{BF7BEA96-DBE6-46B4-9978-C1F1027CFDB8}">
      <dsp:nvSpPr>
        <dsp:cNvPr id="0" name=""/>
        <dsp:cNvSpPr/>
      </dsp:nvSpPr>
      <dsp:spPr>
        <a:xfrm>
          <a:off x="948853" y="3045666"/>
          <a:ext cx="4350692" cy="261041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POLYNOMIAL REGRESSION</a:t>
          </a:r>
        </a:p>
      </dsp:txBody>
      <dsp:txXfrm>
        <a:off x="948853" y="3045666"/>
        <a:ext cx="4350692" cy="2610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51980-7817-4013-AFD7-37E32FFA1826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A5295-B1BF-4EEC-B4B1-4E5877F69BE1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BE7BA-2976-488C-A3B2-FD953F29C0F9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 Spyder</a:t>
          </a:r>
        </a:p>
      </dsp:txBody>
      <dsp:txXfrm>
        <a:off x="937002" y="1903"/>
        <a:ext cx="5576601" cy="811257"/>
      </dsp:txXfrm>
    </dsp:sp>
    <dsp:sp modelId="{53EF33AF-9D15-4740-BE87-A149BBD74591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717E8-3806-4DC5-925B-28EC806B8995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5A3A7-2419-4D1B-8ECB-C170C3C9B22C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Language: Python</a:t>
          </a:r>
        </a:p>
      </dsp:txBody>
      <dsp:txXfrm>
        <a:off x="937002" y="1015975"/>
        <a:ext cx="5576601" cy="811257"/>
      </dsp:txXfrm>
    </dsp:sp>
    <dsp:sp modelId="{16F806C0-8B8D-41B6-B61B-5681C4E34448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D4E3A-4438-4424-8E59-392C69380B77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A00E1-0566-4231-B981-10BDECC7C273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Algorithms: Linear Regression, Polynomial Regression.</a:t>
          </a:r>
        </a:p>
      </dsp:txBody>
      <dsp:txXfrm>
        <a:off x="937002" y="2030048"/>
        <a:ext cx="5576601" cy="811257"/>
      </dsp:txXfrm>
    </dsp:sp>
    <dsp:sp modelId="{6F14B20E-BCC8-4B7C-8FD4-2009AFCA9C86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37529-A47F-408A-8AE3-33205D4CFCD2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96E8A-6D46-4979-91A8-F6A7F2C9C43D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Scientific Library: Anaconda</a:t>
          </a:r>
        </a:p>
      </dsp:txBody>
      <dsp:txXfrm>
        <a:off x="937002" y="3044120"/>
        <a:ext cx="5576601" cy="811257"/>
      </dsp:txXfrm>
    </dsp:sp>
    <dsp:sp modelId="{969BE4A3-E7FC-44B5-9450-89C35B3240E7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5A290-F352-4783-96F0-CB3248626C99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E5162-4ABE-47A7-8F03-C275E5A4A0FA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Relative Packages: Pandas, numpy, sklearn, Matplotlib</a:t>
          </a:r>
        </a:p>
      </dsp:txBody>
      <dsp:txXfrm>
        <a:off x="937002" y="4058192"/>
        <a:ext cx="5576601" cy="811257"/>
      </dsp:txXfrm>
    </dsp:sp>
    <dsp:sp modelId="{166F0D22-C5F6-470A-AF71-7EB9E21AA19B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C95D6-F8CE-4402-8538-DFAA2CC4F2AC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CA9F0-3393-499C-8E42-219A23DAA3C0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Dataset: MS Excel- csv file</a:t>
          </a:r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5C04-64AE-4648-87B3-74F89263049D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9FB4D1-787B-4134-8711-39E41FAEFE83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61A71-CFB6-4ED9-A5C2-01D04C9949D7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Polynomial Regression is better fit for the dataset as compared to Linear Regression.</a:t>
          </a:r>
        </a:p>
      </dsp:txBody>
      <dsp:txXfrm>
        <a:off x="2039300" y="956381"/>
        <a:ext cx="4474303" cy="1765627"/>
      </dsp:txXfrm>
    </dsp:sp>
    <dsp:sp modelId="{4F4AE766-C356-4D46-9F14-34C20C8E4230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7AADF5-7FA6-460A-A681-0CA79B86C3C3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FCD97-5A2C-4BDA-A840-3DA750EB6BD2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Result obtained closely at Degree 5.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CE436-83A9-48FD-9A67-70F098B3F7A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52B13-92AD-4BD3-9BF3-79E8C5F00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982A-CAEE-4220-921C-6C0590F1D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E93A9-9F52-4B07-875B-287CF8A15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EDD77-E0B7-4DAD-9DB8-CD81850F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9419-5F58-4D3D-8D90-DC106C29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7F863-1C5B-47E0-9025-EC885056A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6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7EA5-F4BC-4F70-8E01-E7922F7C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B75A6-48DC-470D-AC7F-3835EC712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7603D-C1D8-4A90-BA6C-7383B351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DD1A7-1315-46F5-A46B-2924956F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51991-7C23-4CEC-A1F1-BF1FC5A2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58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A4AF64-A825-4823-8CFD-F5D6B152F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DF522-A660-4324-BE75-8683BBD10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29F4-7C88-460A-8AEB-59E99702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25B25-4077-411F-8AB2-7DC7002F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FD702-6B8D-408F-BC2B-2B6ECF9D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4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295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5612-F4E2-48AE-B8AE-68C098A5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0EAE8-8024-409D-9E45-27E3D79E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2C66C-ED55-477F-8E87-DEA17C4F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3783-E3A5-4D89-B1AC-90230335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4CA0B-F898-466E-B27F-58A027DD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2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4ACF-5BA1-4B58-9D5E-9B9B8E29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6C6C9-6532-4D20-82A6-454F8EDFD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701FC-97AA-412F-BB9F-54CB8853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1ABF9-5C86-4657-8B6A-BE6A3563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188B4-72A0-4589-8700-8D3D0D06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5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3874-F002-479B-8359-81839863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8AE3E-3B4B-4F6A-BB28-556D32222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314EF-AD81-41F7-B583-48E5A66DF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B98B3-6704-44BF-B5E0-E362AF39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0C93C-8371-45C3-81B6-F1848F1E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30235-F75D-4157-A487-73E95A9B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9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A9FB-AB90-4849-80E4-C0F714C8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0D5B6-2F80-4E68-BD7B-B446386B9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D83FA-5A05-4C1F-B272-1DB616D2D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30A74-F7D8-4C2C-950A-061019EDC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7AC59E-373D-4D0F-8612-953B310433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D3B4CE-7D69-4717-A7C8-669AD334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937B0-32C9-42EA-A259-09B84E38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EDE1E7-0F98-4E46-93CA-BC9E3E46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7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8B07-E2D2-4C49-ACCE-8E05CDEA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BDD59-5641-40F5-AF7E-555E71607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00B88-4DC3-4AC3-BC0B-31CD8808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AD0A7-7A8E-4761-A6E4-602CD768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7C76BB-1448-4AB7-9553-70206C83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32359-3D64-427A-B6AB-BD646391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8481-BD06-4FED-A9F1-7B28913B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9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483E-F687-4319-87DD-352EB9DA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B69EF-9E4C-410C-A52B-76A13CC48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389A1-A934-497D-998D-787E5682D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901AB-006E-427F-96BC-82108280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95005-D996-457E-A8FC-0B5EA5719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B72C5-BA09-45B0-94EB-FE7F951A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1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C1AF-76AD-4D96-BADB-8709BBF3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46D5BF-3C10-4265-8A70-7BFD11D6E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388AF-4D5C-4D40-92A8-B310E668D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A15CD-0516-4620-92F5-6003E1EC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BC0F6-74F0-44EB-9FEE-5578DEE4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F6D12-4D3A-4E75-AD74-2C63B465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B86EE-8557-4FC8-95C2-7886F68E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FBEB5-5355-4685-AD60-164666C1F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8B828-0051-46CE-B765-0C519CFD49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88AE8-D95B-47B8-B152-C85AC2BAACB6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D644E-B9D5-4151-8F9C-484BA83C7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F3109-B7FA-4402-BDD3-1F0E4EC38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9E9F-01E8-4EFA-BECC-96A88FB3E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5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00" y="2539407"/>
            <a:ext cx="5877103" cy="1779184"/>
          </a:xfrm>
        </p:spPr>
        <p:txBody>
          <a:bodyPr>
            <a:noAutofit/>
          </a:bodyPr>
          <a:lstStyle/>
          <a:p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VARIOUS PROPERTIES OF GASES</a:t>
            </a:r>
            <a:endParaRPr lang="en-US" sz="4000" u="sng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8910" y="4811417"/>
            <a:ext cx="5114773" cy="179368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Members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Sahul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Rajhansa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888260114 </a:t>
            </a:r>
          </a:p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Sanket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Ranawade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887415321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Aditi Patil : 887465649 </a:t>
            </a:r>
          </a:p>
        </p:txBody>
      </p:sp>
      <p:pic>
        <p:nvPicPr>
          <p:cNvPr id="11" name="Picture Placeholder 10" descr="Chemical composition model placed on the periodic table">
            <a:extLst>
              <a:ext uri="{FF2B5EF4-FFF2-40B4-BE49-F238E27FC236}">
                <a16:creationId xmlns:a16="http://schemas.microsoft.com/office/drawing/2014/main" id="{AE2C20E2-EFA3-4244-944C-0AF879ED2A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0"/>
            <a:ext cx="5772001" cy="6857999"/>
          </a:xfr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89682-EFFD-40F7-A2E0-C465592F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used: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4DF6014-C8E9-4832-8F74-442D3EF304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89875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32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924ED-CD6F-449A-AE7F-4BD6C1C8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4751" y="2164329"/>
            <a:ext cx="4008997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br>
              <a:rPr lang="en-US" sz="36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4F105864-F542-45BF-88E9-53F0C7BA7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590" y="1868388"/>
            <a:ext cx="7020910" cy="62337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Scores: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0.9783321790408116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0.9732533362890612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0.9757403443209168</a:t>
            </a:r>
          </a:p>
          <a:p>
            <a:pPr marL="0" indent="0" algn="ctr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score obtained by linear Regression: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0.9783321790408116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1CED9-8562-46EC-B16A-67B2111F1750}"/>
              </a:ext>
            </a:extLst>
          </p:cNvPr>
          <p:cNvSpPr txBox="1"/>
          <p:nvPr/>
        </p:nvSpPr>
        <p:spPr>
          <a:xfrm>
            <a:off x="5096499" y="886972"/>
            <a:ext cx="4730334" cy="878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Output</a:t>
            </a:r>
          </a:p>
        </p:txBody>
      </p:sp>
    </p:spTree>
    <p:extLst>
      <p:ext uri="{BB962C8B-B14F-4D97-AF65-F5344CB8AC3E}">
        <p14:creationId xmlns:p14="http://schemas.microsoft.com/office/powerpoint/2010/main" val="195199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1368A-9D15-4058-9BB0-F433A39C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14" y="547191"/>
            <a:ext cx="10410524" cy="1193533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Regression Output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6433B-CC2C-422B-B211-65AD5B5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1740724"/>
            <a:ext cx="10410524" cy="4126782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 2  R2 score:  0.9977539113087113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 3  R2 score:  0.9983082871799924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 4  R2 score:  0.9984137806008117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 5  R2 score:  0.9984526964574567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 6  R2 score:  0.9983208330315125</a:t>
            </a:r>
          </a:p>
        </p:txBody>
      </p:sp>
    </p:spTree>
    <p:extLst>
      <p:ext uri="{BB962C8B-B14F-4D97-AF65-F5344CB8AC3E}">
        <p14:creationId xmlns:p14="http://schemas.microsoft.com/office/powerpoint/2010/main" val="202734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9A06E-C205-4900-B664-86C072AA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151C24-85EB-4D37-BC22-F2538E1D55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39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431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022B69-CD64-4131-863C-81A4ECCD1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6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745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5AF23471-7457-4D04-955D-EF07CF2FD6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07" r="9090" b="-1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E38DFA-1ED4-4CE9-BB7D-74A8A15D0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3520439"/>
            <a:ext cx="4023360" cy="806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F0C0CD-96A7-4305-9E66-E2DB066E1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169" y="4758205"/>
            <a:ext cx="11404093" cy="167745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best predictive model to check if there is a functional relationship between the measured physical properties (Tm,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a chemical index,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Idx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by using two methods: the linear and nonlinear method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Linear regression and Polynomial regression. </a:t>
            </a:r>
          </a:p>
          <a:p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72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21A59-6E25-4C6B-A847-C71FB16A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Used: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8D414B-EE5C-4F0C-8A87-63F9A5B64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356420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9981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DE6D6-CF3E-40B4-8D13-76FDB97FA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715E-FB20-4EB1-9EAA-E5F3F5ADC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160" y="108585"/>
            <a:ext cx="7482840" cy="664083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algorithm shows a linear relationship between a dependent (y) and one or more independent (y) variables, hence called as linear regression.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Representation of linear regression: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y= a0+a1x+ ε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880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DFD784-2AF1-4A9F-9B17-D4F691E5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46" y="519912"/>
            <a:ext cx="4498426" cy="33317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Variables: </a:t>
            </a:r>
            <a:b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</a:t>
            </a:r>
            <a:b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Variable: </a:t>
            </a:r>
            <a:r>
              <a:rPr lang="en-US" sz="28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Idx</a:t>
            </a:r>
            <a:endParaRPr lang="en-US" sz="28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A6997429-FB14-42BF-995A-F299CB1F1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8" r="2" b="2"/>
          <a:stretch/>
        </p:blipFill>
        <p:spPr>
          <a:xfrm>
            <a:off x="5323817" y="1097281"/>
            <a:ext cx="6268654" cy="511725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523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D92EC-D977-4D48-95D6-FB7E103E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regression: 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64EB7-00E3-416C-AD6A-4CAB66EFF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160" y="0"/>
            <a:ext cx="7482840" cy="6858000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regression algorithm that models the relationship between a dependent(y) and independent variable(x) as nth  degree polynomial. The Polynomial Regression equation is given below: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flower&#10;&#10;Description automatically generated">
            <a:extLst>
              <a:ext uri="{FF2B5EF4-FFF2-40B4-BE49-F238E27FC236}">
                <a16:creationId xmlns:a16="http://schemas.microsoft.com/office/drawing/2014/main" id="{80AA8621-D805-474F-B00E-2D80D107B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2"/>
          <a:stretch/>
        </p:blipFill>
        <p:spPr>
          <a:xfrm>
            <a:off x="5329318" y="3682030"/>
            <a:ext cx="5454796" cy="6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0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0A97E-C941-4FB4-8E62-B9B84A560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712" y="0"/>
            <a:ext cx="4724288" cy="38912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models may have unanticipated turns in inappropriate directions</a:t>
            </a:r>
          </a:p>
        </p:txBody>
      </p:sp>
      <p:pic>
        <p:nvPicPr>
          <p:cNvPr id="4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8EC513F-AFEC-40AF-8C9A-6A5B49D3C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7" t="-2993" r="-462" b="2994"/>
          <a:stretch/>
        </p:blipFill>
        <p:spPr>
          <a:xfrm>
            <a:off x="952434" y="643467"/>
            <a:ext cx="5656363" cy="557106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16751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2BD796-5CEA-40C5-A927-491C1879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Heatmap of correlation matrix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FAD16B3-A2D4-471B-8376-1027E6FD6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06" y="1166932"/>
            <a:ext cx="6103804" cy="4410491"/>
          </a:xfrm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132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AAD09-BBE6-4384-BCB2-517F7936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45202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6B17E-C686-4B82-A1EF-9AC24B793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2522" y="1284371"/>
            <a:ext cx="5773477" cy="312514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Regression: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C531-BAD3-4F25-9A15-512FF0549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88" y="3033258"/>
            <a:ext cx="5773475" cy="312514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Regression:</a:t>
            </a:r>
          </a:p>
          <a:p>
            <a:pPr marL="0" indent="0">
              <a:buNone/>
            </a:pPr>
            <a:endParaRPr lang="en-US" b="1" u="sng" dirty="0"/>
          </a:p>
        </p:txBody>
      </p:sp>
      <p:pic>
        <p:nvPicPr>
          <p:cNvPr id="6" name="Picture 5" descr="A picture containing whiteboard, text&#10;&#10;Description automatically generated">
            <a:extLst>
              <a:ext uri="{FF2B5EF4-FFF2-40B4-BE49-F238E27FC236}">
                <a16:creationId xmlns:a16="http://schemas.microsoft.com/office/drawing/2014/main" id="{A615B2ED-4D41-4337-8F32-7E64358250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84"/>
                    </a14:imgEffect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25" b="54806"/>
          <a:stretch/>
        </p:blipFill>
        <p:spPr>
          <a:xfrm>
            <a:off x="449400" y="2561674"/>
            <a:ext cx="5533703" cy="884510"/>
          </a:xfrm>
          <a:prstGeom prst="rect">
            <a:avLst/>
          </a:prstGeom>
        </p:spPr>
      </p:pic>
      <p:pic>
        <p:nvPicPr>
          <p:cNvPr id="10" name="Picture 9" descr="A picture containing flower&#10;&#10;Description automatically generated">
            <a:extLst>
              <a:ext uri="{FF2B5EF4-FFF2-40B4-BE49-F238E27FC236}">
                <a16:creationId xmlns:a16="http://schemas.microsoft.com/office/drawing/2014/main" id="{96BA0CC9-C12B-4486-8F22-7A1A2FC4C5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2"/>
          <a:stretch/>
        </p:blipFill>
        <p:spPr>
          <a:xfrm>
            <a:off x="449401" y="4772875"/>
            <a:ext cx="5454796" cy="884510"/>
          </a:xfrm>
          <a:prstGeom prst="rect">
            <a:avLst/>
          </a:prstGeom>
        </p:spPr>
      </p:pic>
      <p:pic>
        <p:nvPicPr>
          <p:cNvPr id="15" name="Picture 1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3A294BDB-D536-4257-8A08-B1E5B8B183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7" t="6743" r="97" b="43628"/>
          <a:stretch/>
        </p:blipFill>
        <p:spPr>
          <a:xfrm>
            <a:off x="6243486" y="1839023"/>
            <a:ext cx="5612605" cy="27691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3686DA-6BF1-4550-8A76-EF75902800E6}"/>
              </a:ext>
            </a:extLst>
          </p:cNvPr>
          <p:cNvSpPr txBox="1"/>
          <p:nvPr/>
        </p:nvSpPr>
        <p:spPr>
          <a:xfrm>
            <a:off x="6255338" y="4848841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R2 SCORE</a:t>
            </a:r>
          </a:p>
        </p:txBody>
      </p:sp>
    </p:spTree>
    <p:extLst>
      <p:ext uri="{BB962C8B-B14F-4D97-AF65-F5344CB8AC3E}">
        <p14:creationId xmlns:p14="http://schemas.microsoft.com/office/powerpoint/2010/main" val="691401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324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ANALYSIS OF VARIOUS PROPERTIES OF GASES</vt:lpstr>
      <vt:lpstr>Objective:</vt:lpstr>
      <vt:lpstr>Methods Used:</vt:lpstr>
      <vt:lpstr>Linear Regression</vt:lpstr>
      <vt:lpstr>  Independent Variables:  Tm, Pr, Th, Sv Dependent Variable: Idx</vt:lpstr>
      <vt:lpstr>Polynomial regression:  </vt:lpstr>
      <vt:lpstr>Polynomial models may have unanticipated turns in inappropriate directions</vt:lpstr>
      <vt:lpstr>Heatmap of correlation matrix</vt:lpstr>
      <vt:lpstr>Algorithms:</vt:lpstr>
      <vt:lpstr>Technologies used:</vt:lpstr>
      <vt:lpstr>RESULT COMPARISON  </vt:lpstr>
      <vt:lpstr>Polynomial Regression Output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VARIOUS PROPERTIES OF GASES</dc:title>
  <dc:creator>Aditi Patil</dc:creator>
  <cp:lastModifiedBy>Aditi Patil</cp:lastModifiedBy>
  <cp:revision>17</cp:revision>
  <dcterms:created xsi:type="dcterms:W3CDTF">2020-04-28T20:06:09Z</dcterms:created>
  <dcterms:modified xsi:type="dcterms:W3CDTF">2020-04-28T21:07:12Z</dcterms:modified>
</cp:coreProperties>
</file>